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68" r:id="rId1"/>
  </p:sldMasterIdLst>
  <p:notesMasterIdLst>
    <p:notesMasterId r:id="rId11"/>
  </p:notesMasterIdLst>
  <p:handoutMasterIdLst>
    <p:handoutMasterId r:id="rId12"/>
  </p:handoutMasterIdLst>
  <p:sldIdLst>
    <p:sldId id="256" r:id="rId2"/>
    <p:sldId id="257" r:id="rId3"/>
    <p:sldId id="261" r:id="rId4"/>
    <p:sldId id="258" r:id="rId5"/>
    <p:sldId id="260" r:id="rId6"/>
    <p:sldId id="259" r:id="rId7"/>
    <p:sldId id="262" r:id="rId8"/>
    <p:sldId id="263" r:id="rId9"/>
    <p:sldId id="264" r:id="rId10"/>
  </p:sldIdLst>
  <p:sldSz cx="9144000" cy="6858000" type="screen4x3"/>
  <p:notesSz cx="9928225" cy="679767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3" d="100"/>
          <a:sy n="93" d="100"/>
        </p:scale>
        <p:origin x="-468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02231" cy="3398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5623697" y="0"/>
            <a:ext cx="4302231" cy="3398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A33F514-CE50-4E95-9A94-76FF309F8BD5}" type="datetimeFigureOut">
              <a:rPr lang="ru-RU" smtClean="0"/>
              <a:t>28.11.2017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6456612"/>
            <a:ext cx="4302231" cy="3398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5623697" y="6456612"/>
            <a:ext cx="4302231" cy="3398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0CA0484-4F51-4FC0-9950-6BC816ABCD4B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02231" cy="3398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5623697" y="0"/>
            <a:ext cx="4302231" cy="3398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E9B5623-59D4-4FCB-B352-5294F7BDBF12}" type="datetimeFigureOut">
              <a:rPr lang="ru-RU" smtClean="0"/>
              <a:pPr/>
              <a:t>28.11.2017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263900" y="509588"/>
            <a:ext cx="3400425" cy="25495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992823" y="3228896"/>
            <a:ext cx="7942580" cy="305895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6456612"/>
            <a:ext cx="4302231" cy="3398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5623697" y="6456612"/>
            <a:ext cx="4302231" cy="3398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51F40B6-4A41-4EFC-96BC-D778A190EBC2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99118" y="533401"/>
            <a:ext cx="3772883" cy="2514601"/>
          </a:xfrm>
        </p:spPr>
        <p:txBody>
          <a:bodyPr rtlCol="0">
            <a:normAutofit/>
          </a:bodyPr>
          <a:lstStyle>
            <a:lvl1pPr>
              <a:defRPr sz="5400"/>
            </a:lvl1pPr>
          </a:lstStyle>
          <a:p>
            <a:pPr rtl="0"/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99118" y="3403600"/>
            <a:ext cx="3772883" cy="1397000"/>
          </a:xfrm>
        </p:spPr>
        <p:txBody>
          <a:bodyPr rtlCol="0">
            <a:normAutofit/>
          </a:bodyPr>
          <a:lstStyle>
            <a:lvl1pPr marL="0" indent="0" algn="l">
              <a:spcBef>
                <a:spcPts val="600"/>
              </a:spcBef>
              <a:buNone/>
              <a:defRPr sz="24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rtl="0"/>
            <a:r>
              <a:rPr lang="ru-RU" noProof="0" smtClean="0"/>
              <a:t>Образец подзаголовка</a:t>
            </a:r>
            <a:endParaRPr lang="ru-RU" noProof="0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r>
              <a:rPr lang="ru-RU" smtClean="0"/>
              <a:t>Кузнецов И.Р.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35E04FEE-A5E9-4463-978B-D3C7886A0DC8}" type="datetime1">
              <a:rPr lang="ru-RU" smtClean="0"/>
              <a:t>28.11.2017</a:t>
            </a:fld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fld id="{79F9254E-E4C6-4FD2-9454-0316FDF9AED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6647520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 rtlCol="0"/>
          <a:lstStyle/>
          <a:p>
            <a:pPr lvl="0" rtl="0"/>
            <a:r>
              <a:rPr lang="ru-RU" noProof="0" smtClean="0"/>
              <a:t>Образец текста</a:t>
            </a:r>
          </a:p>
          <a:p>
            <a:pPr lvl="1" rtl="0"/>
            <a:r>
              <a:rPr lang="ru-RU" noProof="0" smtClean="0"/>
              <a:t>Второй уровень</a:t>
            </a:r>
          </a:p>
          <a:p>
            <a:pPr lvl="2" rtl="0"/>
            <a:r>
              <a:rPr lang="ru-RU" noProof="0" smtClean="0"/>
              <a:t>Третий уровень</a:t>
            </a:r>
          </a:p>
          <a:p>
            <a:pPr lvl="3" rtl="0"/>
            <a:r>
              <a:rPr lang="ru-RU" noProof="0" smtClean="0"/>
              <a:t>Четвертый уровень</a:t>
            </a:r>
          </a:p>
          <a:p>
            <a:pPr lvl="4" rtl="0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r>
              <a:rPr lang="ru-RU" smtClean="0"/>
              <a:t>Кузнецов И.Р.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EFC4901F-42B1-46D5-ACB0-4DB3DA64B81A}" type="datetime1">
              <a:rPr lang="ru-RU" smtClean="0"/>
              <a:t>28.11.2017</a:t>
            </a:fld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fld id="{79F9254E-E4C6-4FD2-9454-0316FDF9AED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6680935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72771" y="533400"/>
            <a:ext cx="1772112" cy="5486400"/>
          </a:xfrm>
        </p:spPr>
        <p:txBody>
          <a:bodyPr vert="eaVert" rtlCol="0"/>
          <a:lstStyle/>
          <a:p>
            <a:pPr rtl="0"/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799118" y="533400"/>
            <a:ext cx="5602158" cy="5486400"/>
          </a:xfrm>
        </p:spPr>
        <p:txBody>
          <a:bodyPr vert="eaVert" rtlCol="0"/>
          <a:lstStyle/>
          <a:p>
            <a:pPr lvl="0" rtl="0"/>
            <a:r>
              <a:rPr lang="ru-RU" noProof="0" smtClean="0"/>
              <a:t>Образец текста</a:t>
            </a:r>
          </a:p>
          <a:p>
            <a:pPr lvl="1" rtl="0"/>
            <a:r>
              <a:rPr lang="ru-RU" noProof="0" smtClean="0"/>
              <a:t>Второй уровень</a:t>
            </a:r>
          </a:p>
          <a:p>
            <a:pPr lvl="2" rtl="0"/>
            <a:r>
              <a:rPr lang="ru-RU" noProof="0" smtClean="0"/>
              <a:t>Третий уровень</a:t>
            </a:r>
          </a:p>
          <a:p>
            <a:pPr lvl="3" rtl="0"/>
            <a:r>
              <a:rPr lang="ru-RU" noProof="0" smtClean="0"/>
              <a:t>Четвертый уровень</a:t>
            </a:r>
          </a:p>
          <a:p>
            <a:pPr lvl="4" rtl="0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r>
              <a:rPr lang="ru-RU" smtClean="0"/>
              <a:t>Кузнецов И.Р.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0A715996-38A9-4A24-A3BF-0926FE7493BA}" type="datetime1">
              <a:rPr lang="ru-RU" smtClean="0"/>
              <a:t>28.11.2017</a:t>
            </a:fld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fld id="{79F9254E-E4C6-4FD2-9454-0316FDF9AED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8824499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lvl="0" rtl="0"/>
            <a:r>
              <a:rPr lang="ru-RU" noProof="0" smtClean="0"/>
              <a:t>Образец текста</a:t>
            </a:r>
          </a:p>
          <a:p>
            <a:pPr lvl="1" rtl="0"/>
            <a:r>
              <a:rPr lang="ru-RU" noProof="0" smtClean="0"/>
              <a:t>Второй уровень</a:t>
            </a:r>
          </a:p>
          <a:p>
            <a:pPr lvl="2" rtl="0"/>
            <a:r>
              <a:rPr lang="ru-RU" noProof="0" smtClean="0"/>
              <a:t>Третий уровень</a:t>
            </a:r>
          </a:p>
          <a:p>
            <a:pPr lvl="3" rtl="0"/>
            <a:r>
              <a:rPr lang="ru-RU" noProof="0" smtClean="0"/>
              <a:t>Четвертый уровень</a:t>
            </a:r>
          </a:p>
          <a:p>
            <a:pPr lvl="4" rtl="0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r>
              <a:rPr lang="ru-RU" smtClean="0"/>
              <a:t>Кузнецов И.Р.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9D8BD845-9ED2-467B-8EE2-6A0B34C30D29}" type="datetime1">
              <a:rPr lang="ru-RU" smtClean="0"/>
              <a:t>28.11.2017</a:t>
            </a:fld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fld id="{79F9254E-E4C6-4FD2-9454-0316FDF9AED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4291533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99119" y="533400"/>
            <a:ext cx="6516797" cy="2286000"/>
          </a:xfrm>
        </p:spPr>
        <p:txBody>
          <a:bodyPr rtlCol="0" anchor="b">
            <a:normAutofit/>
          </a:bodyPr>
          <a:lstStyle>
            <a:lvl1pPr algn="l">
              <a:defRPr sz="5400" b="1" cap="none" baseline="0"/>
            </a:lvl1pPr>
          </a:lstStyle>
          <a:p>
            <a:pPr rtl="0"/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99119" y="3124200"/>
            <a:ext cx="6516797" cy="1371600"/>
          </a:xfrm>
        </p:spPr>
        <p:txBody>
          <a:bodyPr rtlCol="0" anchor="t">
            <a:normAutofit/>
          </a:bodyPr>
          <a:lstStyle>
            <a:lvl1pPr marL="0" indent="0">
              <a:spcBef>
                <a:spcPts val="600"/>
              </a:spcBef>
              <a:buNone/>
              <a:defRPr sz="24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ru-RU" noProof="0" smtClean="0"/>
              <a:t>Образец текста</a:t>
            </a: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r>
              <a:rPr lang="ru-RU" smtClean="0"/>
              <a:t>Кузнецов И.Р.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B9C8C86A-833E-459B-B07C-0D8915301AD8}" type="datetime1">
              <a:rPr lang="ru-RU" smtClean="0"/>
              <a:t>28.11.2017</a:t>
            </a:fld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fld id="{79F9254E-E4C6-4FD2-9454-0316FDF9AED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7013312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799117" y="1828800"/>
            <a:ext cx="3189801" cy="4191000"/>
          </a:xfrm>
        </p:spPr>
        <p:txBody>
          <a:bodyPr rtlCol="0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 rtl="0"/>
            <a:r>
              <a:rPr lang="ru-RU" noProof="0" smtClean="0"/>
              <a:t>Образец текста</a:t>
            </a:r>
          </a:p>
          <a:p>
            <a:pPr lvl="1" rtl="0"/>
            <a:r>
              <a:rPr lang="ru-RU" noProof="0" smtClean="0"/>
              <a:t>Второй уровень</a:t>
            </a:r>
          </a:p>
          <a:p>
            <a:pPr lvl="2" rtl="0"/>
            <a:r>
              <a:rPr lang="ru-RU" noProof="0" smtClean="0"/>
              <a:t>Третий уровень</a:t>
            </a:r>
          </a:p>
          <a:p>
            <a:pPr lvl="3" rtl="0"/>
            <a:r>
              <a:rPr lang="ru-RU" noProof="0" smtClean="0"/>
              <a:t>Четвертый уровень</a:t>
            </a:r>
          </a:p>
          <a:p>
            <a:pPr lvl="4" rtl="0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099516" y="1828800"/>
            <a:ext cx="3189801" cy="4191000"/>
          </a:xfrm>
        </p:spPr>
        <p:txBody>
          <a:bodyPr rtlCol="0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 rtl="0"/>
            <a:r>
              <a:rPr lang="ru-RU" noProof="0" smtClean="0"/>
              <a:t>Образец текста</a:t>
            </a:r>
          </a:p>
          <a:p>
            <a:pPr lvl="1" rtl="0"/>
            <a:r>
              <a:rPr lang="ru-RU" noProof="0" smtClean="0"/>
              <a:t>Второй уровень</a:t>
            </a:r>
          </a:p>
          <a:p>
            <a:pPr lvl="2" rtl="0"/>
            <a:r>
              <a:rPr lang="ru-RU" noProof="0" smtClean="0"/>
              <a:t>Третий уровень</a:t>
            </a:r>
          </a:p>
          <a:p>
            <a:pPr lvl="3" rtl="0"/>
            <a:r>
              <a:rPr lang="ru-RU" noProof="0" smtClean="0"/>
              <a:t>Четвертый уровень</a:t>
            </a:r>
          </a:p>
          <a:p>
            <a:pPr lvl="4" rtl="0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r>
              <a:rPr lang="ru-RU" smtClean="0"/>
              <a:t>Кузнецов И.Р.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E8149A7E-2554-4B98-A4FD-5A7B8ADC3349}" type="datetime1">
              <a:rPr lang="ru-RU" smtClean="0"/>
              <a:t>28.11.2017</a:t>
            </a:fld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fld id="{79F9254E-E4C6-4FD2-9454-0316FDF9AED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4137094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>
              <a:defRPr/>
            </a:lvl1pPr>
          </a:lstStyle>
          <a:p>
            <a:pPr rtl="0"/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99118" y="1828800"/>
            <a:ext cx="3189801" cy="685801"/>
          </a:xfrm>
        </p:spPr>
        <p:txBody>
          <a:bodyPr rtlCol="0" anchor="ctr">
            <a:normAutofit/>
          </a:bodyPr>
          <a:lstStyle>
            <a:lvl1pPr marL="0" indent="0">
              <a:spcBef>
                <a:spcPts val="0"/>
              </a:spcBef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noProof="0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799118" y="2590800"/>
            <a:ext cx="3189801" cy="3429000"/>
          </a:xfrm>
        </p:spPr>
        <p:txBody>
          <a:bodyPr rtlCol="0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 rtl="0"/>
            <a:r>
              <a:rPr lang="ru-RU" noProof="0" smtClean="0"/>
              <a:t>Образец текста</a:t>
            </a:r>
          </a:p>
          <a:p>
            <a:pPr lvl="1" rtl="0"/>
            <a:r>
              <a:rPr lang="ru-RU" noProof="0" smtClean="0"/>
              <a:t>Второй уровень</a:t>
            </a:r>
          </a:p>
          <a:p>
            <a:pPr lvl="2" rtl="0"/>
            <a:r>
              <a:rPr lang="ru-RU" noProof="0" smtClean="0"/>
              <a:t>Третий уровень</a:t>
            </a:r>
          </a:p>
          <a:p>
            <a:pPr lvl="3" rtl="0"/>
            <a:r>
              <a:rPr lang="ru-RU" noProof="0" smtClean="0"/>
              <a:t>Четвертый уровень</a:t>
            </a:r>
          </a:p>
          <a:p>
            <a:pPr lvl="4" rtl="0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126114" y="1828800"/>
            <a:ext cx="3189801" cy="685801"/>
          </a:xfrm>
        </p:spPr>
        <p:txBody>
          <a:bodyPr rtlCol="0" anchor="ctr">
            <a:normAutofit/>
          </a:bodyPr>
          <a:lstStyle>
            <a:lvl1pPr marL="0" indent="0">
              <a:spcBef>
                <a:spcPts val="0"/>
              </a:spcBef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noProof="0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126114" y="2590800"/>
            <a:ext cx="3189801" cy="3429000"/>
          </a:xfrm>
        </p:spPr>
        <p:txBody>
          <a:bodyPr rtlCol="0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 rtl="0"/>
            <a:r>
              <a:rPr lang="ru-RU" noProof="0" smtClean="0"/>
              <a:t>Образец текста</a:t>
            </a:r>
          </a:p>
          <a:p>
            <a:pPr lvl="1" rtl="0"/>
            <a:r>
              <a:rPr lang="ru-RU" noProof="0" smtClean="0"/>
              <a:t>Второй уровень</a:t>
            </a:r>
          </a:p>
          <a:p>
            <a:pPr lvl="2" rtl="0"/>
            <a:r>
              <a:rPr lang="ru-RU" noProof="0" smtClean="0"/>
              <a:t>Третий уровень</a:t>
            </a:r>
          </a:p>
          <a:p>
            <a:pPr lvl="3" rtl="0"/>
            <a:r>
              <a:rPr lang="ru-RU" noProof="0" smtClean="0"/>
              <a:t>Четвертый уровень</a:t>
            </a:r>
          </a:p>
          <a:p>
            <a:pPr lvl="4" rtl="0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r>
              <a:rPr lang="ru-RU" smtClean="0"/>
              <a:t>Кузнецов И.Р.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145017A6-C783-4FB4-833E-9CEDC16FA429}" type="datetime1">
              <a:rPr lang="ru-RU" smtClean="0"/>
              <a:t>28.11.2017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fld id="{79F9254E-E4C6-4FD2-9454-0316FDF9AED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00078478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r>
              <a:rPr lang="ru-RU" smtClean="0"/>
              <a:t>Кузнецов И.Р.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3D581704-0246-4B02-A5E4-5202AE8147AF}" type="datetime1">
              <a:rPr lang="ru-RU" smtClean="0"/>
              <a:t>28.11.2017</a:t>
            </a:fld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fld id="{79F9254E-E4C6-4FD2-9454-0316FDF9AED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9071586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r>
              <a:rPr lang="ru-RU" smtClean="0"/>
              <a:t>Кузнецов И.Р.</a:t>
            </a:r>
            <a:endParaRPr lang="ru-RU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CDBE6AB1-E283-4F83-A89A-22F5A254C54E}" type="datetime1">
              <a:rPr lang="ru-RU" smtClean="0"/>
              <a:t>28.11.2017</a:t>
            </a:fld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fld id="{79F9254E-E4C6-4FD2-9454-0316FDF9AED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44153159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99118" y="533400"/>
            <a:ext cx="3086904" cy="1524000"/>
          </a:xfrm>
        </p:spPr>
        <p:txBody>
          <a:bodyPr rtlCol="0" anchor="b">
            <a:normAutofit/>
          </a:bodyPr>
          <a:lstStyle>
            <a:lvl1pPr algn="l">
              <a:defRPr sz="3600" b="1"/>
            </a:lvl1pPr>
          </a:lstStyle>
          <a:p>
            <a:pPr rtl="0"/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400506" y="533400"/>
            <a:ext cx="4401696" cy="5486400"/>
          </a:xfrm>
        </p:spPr>
        <p:txBody>
          <a:bodyPr rtlCol="0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 rtl="0"/>
            <a:r>
              <a:rPr lang="ru-RU" noProof="0" smtClean="0"/>
              <a:t>Образец текста</a:t>
            </a:r>
          </a:p>
          <a:p>
            <a:pPr lvl="1" rtl="0"/>
            <a:r>
              <a:rPr lang="ru-RU" noProof="0" smtClean="0"/>
              <a:t>Второй уровень</a:t>
            </a:r>
          </a:p>
          <a:p>
            <a:pPr lvl="2" rtl="0"/>
            <a:r>
              <a:rPr lang="ru-RU" noProof="0" smtClean="0"/>
              <a:t>Третий уровень</a:t>
            </a:r>
          </a:p>
          <a:p>
            <a:pPr lvl="3" rtl="0"/>
            <a:r>
              <a:rPr lang="ru-RU" noProof="0" smtClean="0"/>
              <a:t>Четвертый уровень</a:t>
            </a:r>
          </a:p>
          <a:p>
            <a:pPr lvl="4" rtl="0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799118" y="2209800"/>
            <a:ext cx="3086904" cy="3810000"/>
          </a:xfrm>
        </p:spPr>
        <p:txBody>
          <a:bodyPr rtlCol="0">
            <a:normAutofit/>
          </a:bodyPr>
          <a:lstStyle>
            <a:lvl1pPr marL="0" indent="0">
              <a:lnSpc>
                <a:spcPct val="110000"/>
              </a:lnSpc>
              <a:spcBef>
                <a:spcPts val="600"/>
              </a:spcBef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ru-RU" noProof="0" smtClean="0"/>
              <a:t>Образец текста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r>
              <a:rPr lang="ru-RU" smtClean="0"/>
              <a:t>Кузнецов И.Р.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D13F68E8-7F92-4911-9015-0BE592A79F31}" type="datetime1">
              <a:rPr lang="ru-RU" smtClean="0"/>
              <a:t>28.11.2017</a:t>
            </a:fld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fld id="{79F9254E-E4C6-4FD2-9454-0316FDF9AED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1017111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99118" y="533400"/>
            <a:ext cx="3086904" cy="1524000"/>
          </a:xfrm>
        </p:spPr>
        <p:txBody>
          <a:bodyPr rtlCol="0" anchor="b">
            <a:noAutofit/>
          </a:bodyPr>
          <a:lstStyle>
            <a:lvl1pPr algn="l">
              <a:defRPr sz="3600" b="1"/>
            </a:lvl1pPr>
          </a:lstStyle>
          <a:p>
            <a:pPr rtl="0"/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Рисунок 2" descr="Пустой заполнитель, вместо которого можно добавить изображение. Щелкните заполнитель и выберите изображение, которое необходимо добавить"/>
          <p:cNvSpPr>
            <a:spLocks noGrp="1"/>
          </p:cNvSpPr>
          <p:nvPr>
            <p:ph type="pic" idx="1"/>
          </p:nvPr>
        </p:nvSpPr>
        <p:spPr>
          <a:xfrm>
            <a:off x="4400505" y="533400"/>
            <a:ext cx="4336259" cy="5791200"/>
          </a:xfrm>
          <a:ln w="50800">
            <a:solidFill>
              <a:schemeClr val="tx1">
                <a:lumMod val="65000"/>
                <a:lumOff val="35000"/>
              </a:schemeClr>
            </a:solidFill>
            <a:miter lim="800000"/>
          </a:ln>
        </p:spPr>
        <p:txBody>
          <a:bodyPr rtlCol="0"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ru-RU" noProof="0" smtClean="0"/>
              <a:t>Вставка рисунка</a:t>
            </a:r>
            <a:endParaRPr lang="ru-RU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799118" y="2209800"/>
            <a:ext cx="3086904" cy="3810000"/>
          </a:xfrm>
        </p:spPr>
        <p:txBody>
          <a:bodyPr rtlCol="0">
            <a:normAutofit/>
          </a:bodyPr>
          <a:lstStyle>
            <a:lvl1pPr marL="0" indent="0">
              <a:lnSpc>
                <a:spcPct val="110000"/>
              </a:lnSpc>
              <a:spcBef>
                <a:spcPts val="6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ru-RU" noProof="0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xmlns="" val="141960827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99117" y="533400"/>
            <a:ext cx="6516798" cy="10668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rtl="0"/>
            <a:r>
              <a:rPr lang="ru-RU" noProof="0" dirty="0" smtClean="0"/>
              <a:t>Образец заголовка</a:t>
            </a:r>
            <a:endParaRPr lang="ru-RU" noProof="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99117" y="1828800"/>
            <a:ext cx="6516798" cy="4191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ru-RU" noProof="0" dirty="0" smtClean="0"/>
              <a:t>Образец текста</a:t>
            </a:r>
          </a:p>
          <a:p>
            <a:pPr lvl="1" rtl="0"/>
            <a:r>
              <a:rPr lang="ru-RU" noProof="0" dirty="0" smtClean="0"/>
              <a:t>Второй уровень</a:t>
            </a:r>
          </a:p>
          <a:p>
            <a:pPr lvl="2" rtl="0"/>
            <a:r>
              <a:rPr lang="ru-RU" noProof="0" dirty="0" smtClean="0"/>
              <a:t>Третий уровень</a:t>
            </a:r>
          </a:p>
          <a:p>
            <a:pPr lvl="3" rtl="0"/>
            <a:r>
              <a:rPr lang="ru-RU" noProof="0" dirty="0" smtClean="0"/>
              <a:t>Четвертый уровень</a:t>
            </a:r>
          </a:p>
          <a:p>
            <a:pPr lvl="4" rtl="0"/>
            <a:r>
              <a:rPr lang="ru-RU" noProof="0" dirty="0" smtClean="0"/>
              <a:t>Пятый уровень</a:t>
            </a:r>
            <a:endParaRPr lang="ru-RU" noProof="0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799118" y="6155268"/>
            <a:ext cx="4240920" cy="2730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ru-RU" smtClean="0"/>
              <a:t>Кузнецов И.Р.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5200813" y="6155268"/>
            <a:ext cx="1028968" cy="2730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68F21FE0-0A26-4AB5-94AE-F1FC6946F086}" type="datetime1">
              <a:rPr lang="ru-RU" smtClean="0"/>
              <a:t>28.11.2017</a:t>
            </a:fld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401276" y="6155268"/>
            <a:ext cx="914639" cy="2730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79F9254E-E4C6-4FD2-9454-0316FDF9AED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5970541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hf hdr="0" dt="0"/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3600" b="1" kern="1200">
          <a:solidFill>
            <a:schemeClr val="accent1">
              <a:lumMod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28600" algn="l" defTabSz="914400" rtl="0" eaLnBrk="1" latinLnBrk="0" hangingPunct="1">
        <a:lnSpc>
          <a:spcPct val="90000"/>
        </a:lnSpc>
        <a:spcBef>
          <a:spcPts val="1800"/>
        </a:spcBef>
        <a:buClr>
          <a:schemeClr val="tx1">
            <a:lumMod val="65000"/>
            <a:lumOff val="35000"/>
          </a:schemeClr>
        </a:buClr>
        <a:buSzPct val="80000"/>
        <a:buFont typeface="Arial" pitchFamily="34" charset="0"/>
        <a:buChar char="•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594360" indent="-228600" algn="l" defTabSz="914400" rtl="0" eaLnBrk="1" latinLnBrk="0" hangingPunct="1">
        <a:lnSpc>
          <a:spcPct val="90000"/>
        </a:lnSpc>
        <a:spcBef>
          <a:spcPts val="1000"/>
        </a:spcBef>
        <a:buClr>
          <a:schemeClr val="tx1">
            <a:lumMod val="65000"/>
            <a:lumOff val="35000"/>
          </a:schemeClr>
        </a:buClr>
        <a:buSzPct val="80000"/>
        <a:buFont typeface="Arial" pitchFamily="34" charset="0"/>
        <a:buChar char="•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777240" indent="-182880" algn="l" defTabSz="914400" rtl="0" eaLnBrk="1" latinLnBrk="0" hangingPunct="1">
        <a:lnSpc>
          <a:spcPct val="90000"/>
        </a:lnSpc>
        <a:spcBef>
          <a:spcPts val="600"/>
        </a:spcBef>
        <a:buClr>
          <a:schemeClr val="tx1">
            <a:lumMod val="65000"/>
            <a:lumOff val="35000"/>
          </a:schemeClr>
        </a:buClr>
        <a:buSzPct val="80000"/>
        <a:buFont typeface="Arial" pitchFamily="34" charset="0"/>
        <a:buChar char="•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960120" indent="-182880" algn="l" defTabSz="914400" rtl="0" eaLnBrk="1" latinLnBrk="0" hangingPunct="1">
        <a:lnSpc>
          <a:spcPct val="90000"/>
        </a:lnSpc>
        <a:spcBef>
          <a:spcPts val="600"/>
        </a:spcBef>
        <a:buClr>
          <a:schemeClr val="tx1">
            <a:lumMod val="65000"/>
            <a:lumOff val="35000"/>
          </a:schemeClr>
        </a:buClr>
        <a:buSzPct val="80000"/>
        <a:buFont typeface="Arial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1097280" indent="-137160" algn="l" defTabSz="914400" rtl="0" eaLnBrk="1" latinLnBrk="0" hangingPunct="1">
        <a:lnSpc>
          <a:spcPct val="90000"/>
        </a:lnSpc>
        <a:spcBef>
          <a:spcPts val="600"/>
        </a:spcBef>
        <a:buClr>
          <a:schemeClr val="tx1">
            <a:lumMod val="65000"/>
            <a:lumOff val="35000"/>
          </a:schemeClr>
        </a:buClr>
        <a:buSzPct val="80000"/>
        <a:buFont typeface="Arial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1234440" indent="-137160" algn="l" defTabSz="914400" rtl="0" eaLnBrk="1" latinLnBrk="0" hangingPunct="1">
        <a:spcBef>
          <a:spcPts val="600"/>
        </a:spcBef>
        <a:buSzPct val="80000"/>
        <a:buFont typeface="Arial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1371600" indent="-137160" algn="l" defTabSz="914400" rtl="0" eaLnBrk="1" latinLnBrk="0" hangingPunct="1">
        <a:spcBef>
          <a:spcPts val="600"/>
        </a:spcBef>
        <a:buSzPct val="80000"/>
        <a:buFont typeface="Arial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1508760" indent="-137160" algn="l" defTabSz="914400" rtl="0" eaLnBrk="1" latinLnBrk="0" hangingPunct="1">
        <a:spcBef>
          <a:spcPts val="600"/>
        </a:spcBef>
        <a:buSzPct val="80000"/>
        <a:buFont typeface="Arial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1645920" indent="-137160" algn="l" defTabSz="914400" rtl="0" eaLnBrk="1" latinLnBrk="0" hangingPunct="1">
        <a:spcBef>
          <a:spcPts val="600"/>
        </a:spcBef>
        <a:buSzPct val="80000"/>
        <a:buFont typeface="Arial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 xmlns="">
        <p15:guide id="1" pos="3839" userDrawn="1">
          <p15:clr>
            <a:srgbClr val="F26B43"/>
          </p15:clr>
        </p15:guide>
        <p15:guide id="2" orient="horz" pos="216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11560" y="2132856"/>
            <a:ext cx="7772400" cy="2403698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О формировании межвузовской библиотеки ЭОР</a:t>
            </a:r>
            <a:br>
              <a:rPr lang="ru-RU" dirty="0" smtClean="0"/>
            </a:br>
            <a:r>
              <a:rPr lang="ru-RU" dirty="0" smtClean="0"/>
              <a:t>основных образовательных программ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11560" y="4725144"/>
            <a:ext cx="4464496" cy="1397000"/>
          </a:xfrm>
        </p:spPr>
        <p:txBody>
          <a:bodyPr/>
          <a:lstStyle/>
          <a:p>
            <a:r>
              <a:rPr lang="ru-RU" dirty="0" smtClean="0"/>
              <a:t>Заседание </a:t>
            </a:r>
            <a:r>
              <a:rPr lang="ru-RU" dirty="0" smtClean="0"/>
              <a:t>федерального УМО 30 ноября 2017</a:t>
            </a:r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ransition spd="med"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99116" y="533400"/>
            <a:ext cx="6653203" cy="1066800"/>
          </a:xfrm>
        </p:spPr>
        <p:txBody>
          <a:bodyPr>
            <a:normAutofit/>
          </a:bodyPr>
          <a:lstStyle/>
          <a:p>
            <a:r>
              <a:rPr lang="ru-RU" b="1" dirty="0" smtClean="0"/>
              <a:t>Электронные</a:t>
            </a:r>
            <a:r>
              <a:rPr lang="ru-RU" dirty="0" smtClean="0"/>
              <a:t> </a:t>
            </a:r>
            <a:r>
              <a:rPr lang="ru-RU" b="1" dirty="0" smtClean="0"/>
              <a:t>образовательные ресурсы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Федеральные </a:t>
            </a:r>
            <a:r>
              <a:rPr lang="ru-RU" dirty="0"/>
              <a:t>электронные образовательные ресурсы - это учебные материалы, которые воспроизводятся с помощью электронных устройств. </a:t>
            </a:r>
            <a:endParaRPr lang="ru-RU" dirty="0" smtClean="0"/>
          </a:p>
          <a:p>
            <a:r>
              <a:rPr lang="ru-RU" dirty="0" smtClean="0"/>
              <a:t>В </a:t>
            </a:r>
            <a:r>
              <a:rPr lang="ru-RU" dirty="0"/>
              <a:t>общем случае к ЭОР приравнивают звукозаписи и видеофильмы, воспроизводить которые можно с помощью плеера или магнитофона. Самые эффективные и современные записи именуют цифровыми ресурсами, подразумевая, что воспроизводить их можно будет с помощью цифровых устройств</a:t>
            </a: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Кузнецов И.Р.</a:t>
            </a: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F9254E-E4C6-4FD2-9454-0316FDF9AEDE}" type="slidenum">
              <a:rPr lang="ru-RU" smtClean="0"/>
              <a:pPr/>
              <a:t>2</a:t>
            </a:fld>
            <a:endParaRPr lang="ru-RU"/>
          </a:p>
        </p:txBody>
      </p:sp>
    </p:spTree>
  </p:cSld>
  <p:clrMapOvr>
    <a:masterClrMapping/>
  </p:clrMapOvr>
  <p:transition spd="med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Стандарт</a:t>
            </a:r>
            <a:endParaRPr lang="ru-RU" dirty="0"/>
          </a:p>
        </p:txBody>
      </p:sp>
      <p:pic>
        <p:nvPicPr>
          <p:cNvPr id="6" name="Содержимое 5" descr="ЭОР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420135" y="1828800"/>
            <a:ext cx="5273443" cy="4191000"/>
          </a:xfrm>
        </p:spPr>
      </p:pic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Кузнецов И.Р.</a:t>
            </a: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F9254E-E4C6-4FD2-9454-0316FDF9AEDE}" type="slidenum">
              <a:rPr lang="ru-RU" smtClean="0"/>
              <a:pPr/>
              <a:t>3</a:t>
            </a:fld>
            <a:endParaRPr lang="ru-RU"/>
          </a:p>
        </p:txBody>
      </p:sp>
    </p:spTree>
  </p:cSld>
  <p:clrMapOvr>
    <a:masterClrMapping/>
  </p:clrMapOvr>
  <p:transition spd="med"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Информационно-образовательные ресурсы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Официальный сайт Министерства образования и науки Российской Федерации </a:t>
            </a:r>
          </a:p>
          <a:p>
            <a:r>
              <a:rPr lang="ru-RU" dirty="0" smtClean="0"/>
              <a:t>Федеральный портал «Российское образование» </a:t>
            </a:r>
          </a:p>
          <a:p>
            <a:r>
              <a:rPr lang="ru-RU" dirty="0" smtClean="0"/>
              <a:t>Информационная система «Единое окно доступа к образовательным ресурсам» </a:t>
            </a:r>
          </a:p>
          <a:p>
            <a:r>
              <a:rPr lang="ru-RU" dirty="0" smtClean="0"/>
              <a:t>Единая коллекция цифровых образовательных ресурсов </a:t>
            </a:r>
          </a:p>
          <a:p>
            <a:r>
              <a:rPr lang="ru-RU" dirty="0" smtClean="0"/>
              <a:t>Федеральный центр информационно-образовательных ресурсов</a:t>
            </a:r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Кузнецов И.Р.</a:t>
            </a: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F9254E-E4C6-4FD2-9454-0316FDF9AEDE}" type="slidenum">
              <a:rPr lang="ru-RU" smtClean="0"/>
              <a:pPr/>
              <a:t>4</a:t>
            </a:fld>
            <a:endParaRPr lang="ru-RU"/>
          </a:p>
        </p:txBody>
      </p:sp>
    </p:spTree>
  </p:cSld>
  <p:clrMapOvr>
    <a:masterClrMapping/>
  </p:clrMapOvr>
  <p:transition spd="med"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Общее образование</a:t>
            </a:r>
            <a:endParaRPr lang="ru-RU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798513" y="2002555"/>
            <a:ext cx="6516687" cy="38434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Кузнецов И.Р.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F9254E-E4C6-4FD2-9454-0316FDF9AEDE}" type="slidenum">
              <a:rPr lang="ru-RU" smtClean="0"/>
              <a:pPr/>
              <a:t>5</a:t>
            </a:fld>
            <a:endParaRPr lang="ru-RU"/>
          </a:p>
        </p:txBody>
      </p:sp>
    </p:spTree>
  </p:cSld>
  <p:clrMapOvr>
    <a:masterClrMapping/>
  </p:clrMapOvr>
  <p:transition spd="med"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Образовательные порталы</a:t>
            </a:r>
            <a:endParaRPr lang="ru-RU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798513" y="2134035"/>
            <a:ext cx="6516687" cy="35805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Кузнецов И.Р.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F9254E-E4C6-4FD2-9454-0316FDF9AEDE}" type="slidenum">
              <a:rPr lang="ru-RU" smtClean="0"/>
              <a:pPr/>
              <a:t>6</a:t>
            </a:fld>
            <a:endParaRPr lang="ru-RU"/>
          </a:p>
        </p:txBody>
      </p:sp>
    </p:spTree>
  </p:cSld>
  <p:clrMapOvr>
    <a:masterClrMapping/>
  </p:clrMapOvr>
  <p:transition spd="med"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Государственная регистрация</a:t>
            </a:r>
            <a:endParaRPr lang="ru-RU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1049726" y="1828800"/>
            <a:ext cx="6014260" cy="419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Кузнецов И.Р.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F9254E-E4C6-4FD2-9454-0316FDF9AEDE}" type="slidenum">
              <a:rPr lang="ru-RU" smtClean="0"/>
              <a:pPr/>
              <a:t>7</a:t>
            </a:fld>
            <a:endParaRPr lang="ru-RU"/>
          </a:p>
        </p:txBody>
      </p:sp>
    </p:spTree>
  </p:cSld>
  <p:clrMapOvr>
    <a:masterClrMapping/>
  </p:clrMapOvr>
  <p:transition spd="med"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Вузовские библиотеки ЭОР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Обмен электронными изданиями, обеспечивающими дисциплины основных профессиональных образовательных программ</a:t>
            </a:r>
          </a:p>
          <a:p>
            <a:r>
              <a:rPr lang="ru-RU" dirty="0" smtClean="0"/>
              <a:t>Методическая помощь в создании электронных образовательных ресурсов</a:t>
            </a:r>
          </a:p>
          <a:p>
            <a:r>
              <a:rPr lang="ru-RU" dirty="0" smtClean="0"/>
              <a:t>Создание межвузовской библиотеки электронных образовательных ресурсов основных профессиональных образовательных программ</a:t>
            </a:r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Кузнецов И.Р.</a:t>
            </a: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F9254E-E4C6-4FD2-9454-0316FDF9AEDE}" type="slidenum">
              <a:rPr lang="ru-RU" smtClean="0"/>
              <a:pPr/>
              <a:t>8</a:t>
            </a:fld>
            <a:endParaRPr lang="ru-RU"/>
          </a:p>
        </p:txBody>
      </p:sp>
    </p:spTree>
  </p:cSld>
  <p:clrMapOvr>
    <a:masterClrMapping/>
  </p:clrMapOvr>
  <p:transition spd="med"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Спасибо за внимание</a:t>
            </a:r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Кузнецов И.Р.</a:t>
            </a: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F9254E-E4C6-4FD2-9454-0316FDF9AEDE}" type="slidenum">
              <a:rPr lang="ru-RU" smtClean="0"/>
              <a:pPr/>
              <a:t>9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Тема офис">
  <a:themeElements>
    <a:clrScheme name="BusinessContrast">
      <a:dk1>
        <a:srgbClr val="000000"/>
      </a:dk1>
      <a:lt1>
        <a:sysClr val="window" lastClr="FFFFFF"/>
      </a:lt1>
      <a:dk2>
        <a:srgbClr val="000000"/>
      </a:dk2>
      <a:lt2>
        <a:srgbClr val="E5E8E8"/>
      </a:lt2>
      <a:accent1>
        <a:srgbClr val="00AEEF"/>
      </a:accent1>
      <a:accent2>
        <a:srgbClr val="EA428A"/>
      </a:accent2>
      <a:accent3>
        <a:srgbClr val="EED500"/>
      </a:accent3>
      <a:accent4>
        <a:srgbClr val="F5A70D"/>
      </a:accent4>
      <a:accent5>
        <a:srgbClr val="8BCB30"/>
      </a:accent5>
      <a:accent6>
        <a:srgbClr val="9962C1"/>
      </a:accent6>
      <a:hlink>
        <a:srgbClr val="00AEEF"/>
      </a:hlink>
      <a:folHlink>
        <a:srgbClr val="9962C1"/>
      </a:folHlink>
    </a:clrScheme>
    <a:fontScheme name="Franklin Gothic Medium">
      <a:majorFont>
        <a:latin typeface="Franklin Gothic Medium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Franklin Gothic Medium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_15870694_TF02895266.potx" id="{16432B4B-B661-4108-AF30-DE0EBB899A27}" vid="{278A82A8-3C16-41B1-979D-36A195C8C230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Тема офис</Template>
  <TotalTime>41</TotalTime>
  <Words>175</Words>
  <Application>Microsoft Office PowerPoint</Application>
  <PresentationFormat>Экран (4:3)</PresentationFormat>
  <Paragraphs>36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Тема офис</vt:lpstr>
      <vt:lpstr>О формировании межвузовской библиотеки ЭОР основных образовательных программ</vt:lpstr>
      <vt:lpstr>Электронные образовательные ресурсы</vt:lpstr>
      <vt:lpstr>Стандарт</vt:lpstr>
      <vt:lpstr>Информационно-образовательные ресурсы</vt:lpstr>
      <vt:lpstr>Общее образование</vt:lpstr>
      <vt:lpstr>Образовательные порталы</vt:lpstr>
      <vt:lpstr>Государственная регистрация</vt:lpstr>
      <vt:lpstr>Вузовские библиотеки ЭОР</vt:lpstr>
      <vt:lpstr>Спасибо за внимание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KIR</dc:creator>
  <cp:lastModifiedBy>KIR</cp:lastModifiedBy>
  <cp:revision>8</cp:revision>
  <dcterms:created xsi:type="dcterms:W3CDTF">2017-11-28T07:58:48Z</dcterms:created>
  <dcterms:modified xsi:type="dcterms:W3CDTF">2017-11-28T08:43:41Z</dcterms:modified>
</cp:coreProperties>
</file>